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sldIdLst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990"/>
    <a:srgbClr val="00178A"/>
    <a:srgbClr val="0A8B30"/>
    <a:srgbClr val="51C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B590F4-4472-461B-BAAC-EC99D37F61CE}" v="2" dt="2023-10-27T11:42:48.1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la Fathima" userId="46476bc3-92a7-4742-8047-0f4b7e33193b" providerId="ADAL" clId="{38B590F4-4472-461B-BAAC-EC99D37F61CE}"/>
    <pc:docChg chg="custSel modSld">
      <pc:chgData name="Hala Fathima" userId="46476bc3-92a7-4742-8047-0f4b7e33193b" providerId="ADAL" clId="{38B590F4-4472-461B-BAAC-EC99D37F61CE}" dt="2023-10-27T11:43:01.207" v="11" actId="1076"/>
      <pc:docMkLst>
        <pc:docMk/>
      </pc:docMkLst>
      <pc:sldChg chg="addSp delSp modSp mod">
        <pc:chgData name="Hala Fathima" userId="46476bc3-92a7-4742-8047-0f4b7e33193b" providerId="ADAL" clId="{38B590F4-4472-461B-BAAC-EC99D37F61CE}" dt="2023-10-27T11:43:01.207" v="11" actId="1076"/>
        <pc:sldMkLst>
          <pc:docMk/>
          <pc:sldMk cId="1417976796" sldId="260"/>
        </pc:sldMkLst>
        <pc:spChg chg="mod">
          <ac:chgData name="Hala Fathima" userId="46476bc3-92a7-4742-8047-0f4b7e33193b" providerId="ADAL" clId="{38B590F4-4472-461B-BAAC-EC99D37F61CE}" dt="2023-10-27T11:42:16.001" v="2" actId="20577"/>
          <ac:spMkLst>
            <pc:docMk/>
            <pc:sldMk cId="1417976796" sldId="260"/>
            <ac:spMk id="7" creationId="{10EB3821-E641-9700-F13E-91D76DAD76A8}"/>
          </ac:spMkLst>
        </pc:spChg>
        <pc:picChg chg="del">
          <ac:chgData name="Hala Fathima" userId="46476bc3-92a7-4742-8047-0f4b7e33193b" providerId="ADAL" clId="{38B590F4-4472-461B-BAAC-EC99D37F61CE}" dt="2023-10-27T11:42:13.045" v="0" actId="478"/>
          <ac:picMkLst>
            <pc:docMk/>
            <pc:sldMk cId="1417976796" sldId="260"/>
            <ac:picMk id="4" creationId="{BB0BAB0F-2478-2C6A-0F62-D00DEE1EFD1B}"/>
          </ac:picMkLst>
        </pc:picChg>
        <pc:picChg chg="add del mod">
          <ac:chgData name="Hala Fathima" userId="46476bc3-92a7-4742-8047-0f4b7e33193b" providerId="ADAL" clId="{38B590F4-4472-461B-BAAC-EC99D37F61CE}" dt="2023-10-27T11:42:39.193" v="4" actId="478"/>
          <ac:picMkLst>
            <pc:docMk/>
            <pc:sldMk cId="1417976796" sldId="260"/>
            <ac:picMk id="10" creationId="{1F34E493-8907-76B7-6DCD-D59DFBB4D734}"/>
          </ac:picMkLst>
        </pc:picChg>
        <pc:picChg chg="add mod">
          <ac:chgData name="Hala Fathima" userId="46476bc3-92a7-4742-8047-0f4b7e33193b" providerId="ADAL" clId="{38B590F4-4472-461B-BAAC-EC99D37F61CE}" dt="2023-10-27T11:43:01.207" v="11" actId="1076"/>
          <ac:picMkLst>
            <pc:docMk/>
            <pc:sldMk cId="1417976796" sldId="260"/>
            <ac:picMk id="12" creationId="{414C8118-ED41-2A4F-5B64-CCD022879100}"/>
          </ac:picMkLst>
        </pc:picChg>
      </pc:sldChg>
    </pc:docChg>
  </pc:docChgLst>
  <pc:docChgLst>
    <pc:chgData name="Daria van Beek" userId="119943d7-e398-45d4-9230-788f3a01387b" providerId="ADAL" clId="{2CB8DC9D-B29C-4584-B246-5C78997653C5}"/>
    <pc:docChg chg="undo custSel modSld">
      <pc:chgData name="Daria van Beek" userId="119943d7-e398-45d4-9230-788f3a01387b" providerId="ADAL" clId="{2CB8DC9D-B29C-4584-B246-5C78997653C5}" dt="2023-10-02T09:31:40.446" v="21" actId="552"/>
      <pc:docMkLst>
        <pc:docMk/>
      </pc:docMkLst>
      <pc:sldChg chg="addSp delSp modSp mod">
        <pc:chgData name="Daria van Beek" userId="119943d7-e398-45d4-9230-788f3a01387b" providerId="ADAL" clId="{2CB8DC9D-B29C-4584-B246-5C78997653C5}" dt="2023-10-02T09:31:40.446" v="21" actId="552"/>
        <pc:sldMkLst>
          <pc:docMk/>
          <pc:sldMk cId="1417976796" sldId="260"/>
        </pc:sldMkLst>
        <pc:spChg chg="mod">
          <ac:chgData name="Daria van Beek" userId="119943d7-e398-45d4-9230-788f3a01387b" providerId="ADAL" clId="{2CB8DC9D-B29C-4584-B246-5C78997653C5}" dt="2023-10-02T09:31:40.446" v="21" actId="552"/>
          <ac:spMkLst>
            <pc:docMk/>
            <pc:sldMk cId="1417976796" sldId="260"/>
            <ac:spMk id="3" creationId="{8716F487-9824-2769-7047-8FB81F7CE2BC}"/>
          </ac:spMkLst>
        </pc:spChg>
        <pc:spChg chg="mod">
          <ac:chgData name="Daria van Beek" userId="119943d7-e398-45d4-9230-788f3a01387b" providerId="ADAL" clId="{2CB8DC9D-B29C-4584-B246-5C78997653C5}" dt="2023-10-02T09:31:40.446" v="21" actId="552"/>
          <ac:spMkLst>
            <pc:docMk/>
            <pc:sldMk cId="1417976796" sldId="260"/>
            <ac:spMk id="6" creationId="{C96DA8C0-0389-1195-7C96-989AC01CA9BD}"/>
          </ac:spMkLst>
        </pc:spChg>
        <pc:spChg chg="mod">
          <ac:chgData name="Daria van Beek" userId="119943d7-e398-45d4-9230-788f3a01387b" providerId="ADAL" clId="{2CB8DC9D-B29C-4584-B246-5C78997653C5}" dt="2023-10-02T09:31:40.446" v="21" actId="552"/>
          <ac:spMkLst>
            <pc:docMk/>
            <pc:sldMk cId="1417976796" sldId="260"/>
            <ac:spMk id="7" creationId="{10EB3821-E641-9700-F13E-91D76DAD76A8}"/>
          </ac:spMkLst>
        </pc:spChg>
        <pc:spChg chg="mod">
          <ac:chgData name="Daria van Beek" userId="119943d7-e398-45d4-9230-788f3a01387b" providerId="ADAL" clId="{2CB8DC9D-B29C-4584-B246-5C78997653C5}" dt="2023-10-02T09:30:35.957" v="19" actId="20577"/>
          <ac:spMkLst>
            <pc:docMk/>
            <pc:sldMk cId="1417976796" sldId="260"/>
            <ac:spMk id="8" creationId="{E47B9252-AD67-85DD-17E3-4B23520327ED}"/>
          </ac:spMkLst>
        </pc:spChg>
        <pc:spChg chg="mod">
          <ac:chgData name="Daria van Beek" userId="119943d7-e398-45d4-9230-788f3a01387b" providerId="ADAL" clId="{2CB8DC9D-B29C-4584-B246-5C78997653C5}" dt="2023-10-02T09:31:40.446" v="21" actId="552"/>
          <ac:spMkLst>
            <pc:docMk/>
            <pc:sldMk cId="1417976796" sldId="260"/>
            <ac:spMk id="9" creationId="{39F1B0E3-DB39-09F9-98F8-C4B86550CCA4}"/>
          </ac:spMkLst>
        </pc:spChg>
        <pc:spChg chg="del">
          <ac:chgData name="Daria van Beek" userId="119943d7-e398-45d4-9230-788f3a01387b" providerId="ADAL" clId="{2CB8DC9D-B29C-4584-B246-5C78997653C5}" dt="2023-10-02T09:29:08.854" v="0" actId="478"/>
          <ac:spMkLst>
            <pc:docMk/>
            <pc:sldMk cId="1417976796" sldId="260"/>
            <ac:spMk id="14" creationId="{654A4F56-64F3-1E9D-57D3-8AE09EF4F927}"/>
          </ac:spMkLst>
        </pc:spChg>
        <pc:spChg chg="del">
          <ac:chgData name="Daria van Beek" userId="119943d7-e398-45d4-9230-788f3a01387b" providerId="ADAL" clId="{2CB8DC9D-B29C-4584-B246-5C78997653C5}" dt="2023-10-02T09:29:11.578" v="2" actId="478"/>
          <ac:spMkLst>
            <pc:docMk/>
            <pc:sldMk cId="1417976796" sldId="260"/>
            <ac:spMk id="16" creationId="{A489A354-017F-43D7-79DE-BECC4784E7A0}"/>
          </ac:spMkLst>
        </pc:spChg>
        <pc:picChg chg="add mod">
          <ac:chgData name="Daria van Beek" userId="119943d7-e398-45d4-9230-788f3a01387b" providerId="ADAL" clId="{2CB8DC9D-B29C-4584-B246-5C78997653C5}" dt="2023-10-02T09:31:40.446" v="21" actId="552"/>
          <ac:picMkLst>
            <pc:docMk/>
            <pc:sldMk cId="1417976796" sldId="260"/>
            <ac:picMk id="5" creationId="{D046C187-D967-27A7-7A43-0CE58A799AEA}"/>
          </ac:picMkLst>
        </pc:picChg>
        <pc:picChg chg="mod">
          <ac:chgData name="Daria van Beek" userId="119943d7-e398-45d4-9230-788f3a01387b" providerId="ADAL" clId="{2CB8DC9D-B29C-4584-B246-5C78997653C5}" dt="2023-10-02T09:29:14.415" v="4" actId="1076"/>
          <ac:picMkLst>
            <pc:docMk/>
            <pc:sldMk cId="1417976796" sldId="260"/>
            <ac:picMk id="22" creationId="{E7B829E1-90F8-3727-0CC9-CEA6D2036F08}"/>
          </ac:picMkLst>
        </pc:picChg>
        <pc:picChg chg="del">
          <ac:chgData name="Daria van Beek" userId="119943d7-e398-45d4-9230-788f3a01387b" providerId="ADAL" clId="{2CB8DC9D-B29C-4584-B246-5C78997653C5}" dt="2023-10-02T09:29:09.622" v="1" actId="478"/>
          <ac:picMkLst>
            <pc:docMk/>
            <pc:sldMk cId="1417976796" sldId="260"/>
            <ac:picMk id="26" creationId="{8EAB32A4-2747-AA09-AA39-F580988CC8C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A77C1-7BB5-44B1-A595-3ACC1756E037}" type="datetimeFigureOut">
              <a:rPr lang="en-GB" smtClean="0"/>
              <a:t>27/10/2023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C5C0E6-FFD5-4730-BFAF-34EB68BF98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828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5C0E6-FFD5-4730-BFAF-34EB68BF988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911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6902D-3370-3FFD-EEA3-274E6590B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BFB717-C251-572E-B3B5-A4A2E88394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6AAEB-5CD4-6A90-012F-00614CC57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64F88-1C2A-4104-A431-2E3005EBC5D1}" type="datetimeFigureOut">
              <a:rPr lang="en-GB" smtClean="0"/>
              <a:t>27/10/2023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36ABC-DFE5-5C74-A33A-B5BDC8377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9741A-99F4-4405-F235-87D0DC5FE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CCD3F-D616-4B85-AF9F-85416CBD40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301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CA424-4E36-F60D-E013-CA0A4AFC8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543ACA-D6AF-594F-C95B-A587CDF943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7DAB4-2695-561F-843E-B96D155BC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64F88-1C2A-4104-A431-2E3005EBC5D1}" type="datetimeFigureOut">
              <a:rPr lang="en-GB" smtClean="0"/>
              <a:t>27/10/2023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1C545-9C95-ED1C-C0CD-E074C8F3D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CC4D-D459-CB3A-6B38-FE6D6C4C6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CCD3F-D616-4B85-AF9F-85416CBD40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379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5A5014-18A6-2FE8-7836-6DDA38038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B061AC-7F25-07F9-98B2-99EDAD27BA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5C3C8-DB00-152F-82D5-6BD708665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64F88-1C2A-4104-A431-2E3005EBC5D1}" type="datetimeFigureOut">
              <a:rPr lang="en-GB" smtClean="0"/>
              <a:t>27/10/2023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55234-31D1-B431-B029-8752C5796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D28DC-4F7B-AAB5-BDE0-BAAA5375A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CCD3F-D616-4B85-AF9F-85416CBD40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6558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48E8F-E715-99D3-AAD5-FCDCF59B7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7DC349-7BCE-7010-46AE-48BF50355C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B3A37-21DB-C12B-16B5-99CFD4710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64F88-1C2A-4104-A431-2E3005EBC5D1}" type="datetimeFigureOut">
              <a:rPr lang="en-GB" smtClean="0"/>
              <a:t>27/10/2023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F7CD5-17E6-B89C-A9FA-4DC6C6467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391F-3132-4B1D-9449-ED953E94C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CCD3F-D616-4B85-AF9F-85416CBD40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937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94F04-702B-DA94-3596-4AAFB1C76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74CB9-5A81-0409-595E-766AC8C5B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28AF6-42DA-EE91-DD4A-75080F1F2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64F88-1C2A-4104-A431-2E3005EBC5D1}" type="datetimeFigureOut">
              <a:rPr lang="en-GB" smtClean="0"/>
              <a:t>27/10/2023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B20556-2D88-4F20-BB4A-C1CF57457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EBDB5E-9914-CEDE-3C1B-E2093E66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CCD3F-D616-4B85-AF9F-85416CBD40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9449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BFACB-6312-742C-737E-5257212B8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7401C-54E0-95D3-069F-676EE35BDB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46B583-889B-3EC9-8D0F-FFCD6D955A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969EF7-4B50-6824-CF05-C8955E9A8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64F88-1C2A-4104-A431-2E3005EBC5D1}" type="datetimeFigureOut">
              <a:rPr lang="en-GB" smtClean="0"/>
              <a:t>27/10/2023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6F6D-4F4B-3B80-7659-A3822188F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DA7962-A2DC-CF2A-58CA-20286D953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CCD3F-D616-4B85-AF9F-85416CBD40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843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D8C2B-7946-4EC2-C46D-B775C8B2D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42C2B-7AEB-8C16-D610-9C5F0772E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F32804-D081-7B39-BBC3-3B57561C20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C41175-2FB4-D64A-2962-585043993E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447C1C-D9CE-F698-9F97-EB416355E9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1A17D5-7F32-07D2-C3D1-6CD605778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64F88-1C2A-4104-A431-2E3005EBC5D1}" type="datetimeFigureOut">
              <a:rPr lang="en-GB" smtClean="0"/>
              <a:t>27/10/2023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39D366-AE98-95F8-E97D-3EA26621F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78A685-FA3E-9E46-F73A-D627E5D3B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CCD3F-D616-4B85-AF9F-85416CBD40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784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31B6D-5011-82E4-DC73-1038FFC32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D79EE7-4F9A-165E-5CAF-84BBE1502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64F88-1C2A-4104-A431-2E3005EBC5D1}" type="datetimeFigureOut">
              <a:rPr lang="en-GB" smtClean="0"/>
              <a:t>27/10/2023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50DD42-DA62-5542-7CC0-C0C871991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373F7A-75BD-343E-BB8E-4844793F0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CCD3F-D616-4B85-AF9F-85416CBD40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491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8348A9-0B80-BAF6-F96F-916643AA3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64F88-1C2A-4104-A431-2E3005EBC5D1}" type="datetimeFigureOut">
              <a:rPr lang="en-GB" smtClean="0"/>
              <a:t>27/10/2023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687D64-51CF-E666-5645-64FFD812B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77AB4-3D4C-DAA0-9644-475900F6B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CCD3F-D616-4B85-AF9F-85416CBD40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846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54251-94AA-E108-5347-D7C93AB83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F8DCB-47DC-A84E-6E89-9295BA4FA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D1B992-A6E3-6588-ED11-91D4E4A738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73521D-F9C8-00B8-CC56-1F58D4465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64F88-1C2A-4104-A431-2E3005EBC5D1}" type="datetimeFigureOut">
              <a:rPr lang="en-GB" smtClean="0"/>
              <a:t>27/10/2023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E4D63C-CB68-B889-1BEF-3EC73589F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B882C2-A5B7-B5AB-29D2-7D287886D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CCD3F-D616-4B85-AF9F-85416CBD40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2399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D01DE-6CF0-BAC5-2F47-52C15DF7C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2D27B0-05DA-E9AA-54E5-673F5B9126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DB3A38-E247-ECE9-C5AE-455288594B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3DDC44-F7D8-D85D-3EB8-FF73B145C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64F88-1C2A-4104-A431-2E3005EBC5D1}" type="datetimeFigureOut">
              <a:rPr lang="en-GB" smtClean="0"/>
              <a:t>27/10/2023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17F6E7-18D1-6DE4-CD75-9E1F88C7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B0189D-E3ED-E9DF-2C50-C692CC024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CCD3F-D616-4B85-AF9F-85416CBD40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030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9C583B-4FC0-C97B-0A30-B44850B07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10A28-BD1B-EEA3-CB66-8CEB6D4E2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E935A-4354-ECBE-5019-A237441C1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64F88-1C2A-4104-A431-2E3005EBC5D1}" type="datetimeFigureOut">
              <a:rPr lang="en-GB" smtClean="0"/>
              <a:t>27/10/2023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8DD94B-3834-A7D0-ABC7-34C3C065E9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39739-A10E-2589-CDAF-16ECC9A9ED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CCD3F-D616-4B85-AF9F-85416CBD40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583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collage of images of a person and elephants&#10;&#10;Description automatically generated">
            <a:extLst>
              <a:ext uri="{FF2B5EF4-FFF2-40B4-BE49-F238E27FC236}">
                <a16:creationId xmlns:a16="http://schemas.microsoft.com/office/drawing/2014/main" id="{E7B829E1-90F8-3727-0CC9-CEA6D2036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-1016"/>
            <a:ext cx="12190194" cy="685901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716F487-9824-2769-7047-8FB81F7CE2BC}"/>
              </a:ext>
            </a:extLst>
          </p:cNvPr>
          <p:cNvSpPr txBox="1">
            <a:spLocks/>
          </p:cNvSpPr>
          <p:nvPr/>
        </p:nvSpPr>
        <p:spPr>
          <a:xfrm>
            <a:off x="491492" y="543354"/>
            <a:ext cx="10515600" cy="975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+mn-lt"/>
              </a:rPr>
              <a:t>82</a:t>
            </a:r>
            <a:r>
              <a:rPr lang="en-US" sz="2400" b="1" baseline="30000" dirty="0">
                <a:latin typeface="+mn-lt"/>
              </a:rPr>
              <a:t>nd</a:t>
            </a:r>
            <a:r>
              <a:rPr lang="en-US" sz="2400" b="1" dirty="0">
                <a:latin typeface="+mn-lt"/>
              </a:rPr>
              <a:t> FIP WORLD CONGRESS OF PHARMACY </a:t>
            </a:r>
          </a:p>
          <a:p>
            <a:r>
              <a:rPr lang="en-US" sz="2400" b="1" dirty="0">
                <a:latin typeface="+mn-lt"/>
              </a:rPr>
              <a:t>AND PHARMACEUTICAL SCIENCES</a:t>
            </a:r>
            <a:endParaRPr lang="en-GB" sz="2400" b="1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EB3821-E641-9700-F13E-91D76DAD76A8}"/>
              </a:ext>
            </a:extLst>
          </p:cNvPr>
          <p:cNvSpPr txBox="1"/>
          <p:nvPr/>
        </p:nvSpPr>
        <p:spPr>
          <a:xfrm>
            <a:off x="491492" y="1547761"/>
            <a:ext cx="4740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Cape Town, South Africa</a:t>
            </a:r>
          </a:p>
          <a:p>
            <a:r>
              <a:rPr lang="en-GB" dirty="0"/>
              <a:t>1 – 4 September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F1B0E3-DB39-09F9-98F8-C4B86550CCA4}"/>
              </a:ext>
            </a:extLst>
          </p:cNvPr>
          <p:cNvSpPr txBox="1"/>
          <p:nvPr/>
        </p:nvSpPr>
        <p:spPr>
          <a:xfrm>
            <a:off x="491492" y="2289704"/>
            <a:ext cx="72169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1990"/>
                </a:solidFill>
              </a:rPr>
              <a:t>“</a:t>
            </a:r>
            <a:r>
              <a:rPr lang="en-US" sz="3200" b="1" dirty="0">
                <a:solidFill>
                  <a:srgbClr val="001990"/>
                </a:solidFill>
              </a:rPr>
              <a:t>Innovating for the future of healthcare</a:t>
            </a:r>
            <a:r>
              <a:rPr lang="en-GB" sz="3200" b="1" dirty="0">
                <a:solidFill>
                  <a:srgbClr val="001990"/>
                </a:solidFill>
              </a:rPr>
              <a:t>”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A856144-3C47-D581-1163-6E2BA4C0B4AB}"/>
              </a:ext>
            </a:extLst>
          </p:cNvPr>
          <p:cNvCxnSpPr/>
          <p:nvPr/>
        </p:nvCxnSpPr>
        <p:spPr>
          <a:xfrm flipH="1">
            <a:off x="9080390" y="1510755"/>
            <a:ext cx="276791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96DA8C0-0389-1195-7C96-989AC01CA9BD}"/>
              </a:ext>
            </a:extLst>
          </p:cNvPr>
          <p:cNvSpPr txBox="1"/>
          <p:nvPr/>
        </p:nvSpPr>
        <p:spPr>
          <a:xfrm>
            <a:off x="491492" y="4564682"/>
            <a:ext cx="24620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For more information, visit congress website:</a:t>
            </a:r>
          </a:p>
          <a:p>
            <a:r>
              <a:rPr lang="en-GB" b="1" dirty="0">
                <a:solidFill>
                  <a:schemeClr val="bg1"/>
                </a:solidFill>
              </a:rPr>
              <a:t>capetown2024.fip.org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7B9252-AD67-85DD-17E3-4B23520327ED}"/>
              </a:ext>
            </a:extLst>
          </p:cNvPr>
          <p:cNvSpPr txBox="1"/>
          <p:nvPr/>
        </p:nvSpPr>
        <p:spPr>
          <a:xfrm>
            <a:off x="9080390" y="1593192"/>
            <a:ext cx="2767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Supported by the Pharmaceutical Society of South Africa</a:t>
            </a:r>
          </a:p>
        </p:txBody>
      </p:sp>
      <p:pic>
        <p:nvPicPr>
          <p:cNvPr id="18" name="Picture 17" descr="A coat of arms with a deer and a deer&#10;&#10;Description automatically generated">
            <a:extLst>
              <a:ext uri="{FF2B5EF4-FFF2-40B4-BE49-F238E27FC236}">
                <a16:creationId xmlns:a16="http://schemas.microsoft.com/office/drawing/2014/main" id="{A08F91CB-5F16-F393-5113-E6ABC4D802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598" y="1949007"/>
            <a:ext cx="1212950" cy="1033677"/>
          </a:xfrm>
          <a:prstGeom prst="rect">
            <a:avLst/>
          </a:prstGeom>
        </p:spPr>
      </p:pic>
      <p:pic>
        <p:nvPicPr>
          <p:cNvPr id="5" name="Picture 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D046C187-D967-27A7-7A43-0CE58A799A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2" y="5657849"/>
            <a:ext cx="1691269" cy="1030313"/>
          </a:xfrm>
          <a:prstGeom prst="rect">
            <a:avLst/>
          </a:prstGeom>
        </p:spPr>
      </p:pic>
      <p:pic>
        <p:nvPicPr>
          <p:cNvPr id="12" name="Picture 11" descr="A logo for a sports event&#10;&#10;Description automatically generated">
            <a:extLst>
              <a:ext uri="{FF2B5EF4-FFF2-40B4-BE49-F238E27FC236}">
                <a16:creationId xmlns:a16="http://schemas.microsoft.com/office/drawing/2014/main" id="{414C8118-ED41-2A4F-5B64-CCD0228791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539" y="281305"/>
            <a:ext cx="2620118" cy="115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767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8348291-eb11-489d-8590-95296afbe51a" xsi:nil="true"/>
    <lcf76f155ced4ddcb4097134ff3c332f xmlns="63cfae83-fc86-410a-be9d-865ba8348f8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FF20F3B326914BAF9980C57E959F1E" ma:contentTypeVersion="19" ma:contentTypeDescription="Create a new document." ma:contentTypeScope="" ma:versionID="d9cdeeca5240e0d52fe3d8d4fa0bc7e5">
  <xsd:schema xmlns:xsd="http://www.w3.org/2001/XMLSchema" xmlns:xs="http://www.w3.org/2001/XMLSchema" xmlns:p="http://schemas.microsoft.com/office/2006/metadata/properties" xmlns:ns2="63cfae83-fc86-410a-be9d-865ba8348f85" xmlns:ns3="68348291-eb11-489d-8590-95296afbe51a" targetNamespace="http://schemas.microsoft.com/office/2006/metadata/properties" ma:root="true" ma:fieldsID="fd6248f98191454c7bbd8054b42f042a" ns2:_="" ns3:_="">
    <xsd:import namespace="63cfae83-fc86-410a-be9d-865ba8348f85"/>
    <xsd:import namespace="68348291-eb11-489d-8590-95296afbe5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cfae83-fc86-410a-be9d-865ba8348f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513e0827-eb3b-4ce0-889f-7f9c769669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348291-eb11-489d-8590-95296afbe51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68179da5-40a0-42b4-8180-1da5ebb8d3d7}" ma:internalName="TaxCatchAll" ma:showField="CatchAllData" ma:web="68348291-eb11-489d-8590-95296afbe5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ADBC9DF-889A-4FB8-8666-BA9BD8EF5BC2}">
  <ds:schemaRefs>
    <ds:schemaRef ds:uri="http://schemas.microsoft.com/office/2006/metadata/properties"/>
    <ds:schemaRef ds:uri="http://schemas.microsoft.com/office/infopath/2007/PartnerControls"/>
    <ds:schemaRef ds:uri="68348291-eb11-489d-8590-95296afbe51a"/>
    <ds:schemaRef ds:uri="63cfae83-fc86-410a-be9d-865ba8348f85"/>
  </ds:schemaRefs>
</ds:datastoreItem>
</file>

<file path=customXml/itemProps2.xml><?xml version="1.0" encoding="utf-8"?>
<ds:datastoreItem xmlns:ds="http://schemas.openxmlformats.org/officeDocument/2006/customXml" ds:itemID="{8214BD18-8E82-4747-86BA-D988145D6F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cfae83-fc86-410a-be9d-865ba8348f85"/>
    <ds:schemaRef ds:uri="68348291-eb11-489d-8590-95296afbe5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0A274B2-79FD-473E-8726-D6B788AE2CA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49</Words>
  <Application>Microsoft Office PowerPoint</Application>
  <PresentationFormat>Widescreen</PresentationFormat>
  <Paragraphs>9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Daria van Beek</dc:creator>
  <cp:lastModifiedBy>Hala Fathima</cp:lastModifiedBy>
  <cp:revision>2</cp:revision>
  <dcterms:created xsi:type="dcterms:W3CDTF">2022-09-06T10:24:58Z</dcterms:created>
  <dcterms:modified xsi:type="dcterms:W3CDTF">2023-10-27T11:43:05Z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0x010100E1FF20F3B326914BAF9980C57E959F1E</vt:lpwstr>
  </property>
  <property fmtid="{D5CDD505-2E9C-101B-9397-08002B2CF9AE}" pid="3" name="MediaServiceImageTags">
    <vt:lpwstr/>
  </property>
</Properties>
</file>